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335" r:id="rId2"/>
    <p:sldId id="329" r:id="rId3"/>
    <p:sldId id="336" r:id="rId4"/>
    <p:sldId id="332" r:id="rId5"/>
    <p:sldId id="282" r:id="rId6"/>
    <p:sldId id="259" r:id="rId7"/>
    <p:sldId id="291" r:id="rId8"/>
    <p:sldId id="292" r:id="rId9"/>
    <p:sldId id="327" r:id="rId10"/>
    <p:sldId id="328" r:id="rId11"/>
    <p:sldId id="294" r:id="rId12"/>
    <p:sldId id="293" r:id="rId13"/>
    <p:sldId id="337" r:id="rId14"/>
    <p:sldId id="276" r:id="rId15"/>
    <p:sldId id="286" r:id="rId16"/>
    <p:sldId id="311" r:id="rId17"/>
    <p:sldId id="357" r:id="rId18"/>
    <p:sldId id="312" r:id="rId19"/>
    <p:sldId id="274" r:id="rId20"/>
    <p:sldId id="313" r:id="rId21"/>
    <p:sldId id="333" r:id="rId22"/>
    <p:sldId id="280" r:id="rId23"/>
    <p:sldId id="314" r:id="rId24"/>
    <p:sldId id="295" r:id="rId25"/>
    <p:sldId id="297" r:id="rId26"/>
    <p:sldId id="298" r:id="rId27"/>
    <p:sldId id="299" r:id="rId28"/>
    <p:sldId id="300" r:id="rId29"/>
    <p:sldId id="326" r:id="rId30"/>
    <p:sldId id="315" r:id="rId31"/>
    <p:sldId id="334" r:id="rId32"/>
    <p:sldId id="323" r:id="rId33"/>
    <p:sldId id="316" r:id="rId34"/>
    <p:sldId id="319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F0D2D"/>
    <a:srgbClr val="5CAA9B"/>
    <a:srgbClr val="E7B349"/>
    <a:srgbClr val="4E95DA"/>
    <a:srgbClr val="DB6D32"/>
    <a:srgbClr val="DA6D32"/>
    <a:srgbClr val="C95D27"/>
    <a:srgbClr val="48B3FF"/>
    <a:srgbClr val="3EAFFF"/>
    <a:srgbClr val="241E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3543AD-240F-4F27-811B-4D4DF4BEBD82}" v="2" dt="2025-03-20T02:57:26.855"/>
    <p1510:client id="{AE359346-8D9E-41E1-B404-6EE3115161E3}" v="5" dt="2025-03-19T13:58:36.7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1220"/>
    <p:restoredTop sz="94667"/>
  </p:normalViewPr>
  <p:slideViewPr>
    <p:cSldViewPr snapToGrid="0">
      <p:cViewPr varScale="1">
        <p:scale>
          <a:sx n="70" d="100"/>
          <a:sy n="70" d="100"/>
        </p:scale>
        <p:origin x="184" y="1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5BF8A0-3F14-C345-B26F-C8D113EBE857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1484FE-0F1A-7049-84A2-208BAC13C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641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CC8E-18DC-DC46-8E9A-CDE7F685AE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812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8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94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1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64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4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31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5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61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9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08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29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57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ECDC32-06F4-F8C3-D967-19A4915C99AE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Welcome to Sabbath School</a:t>
            </a:r>
          </a:p>
        </p:txBody>
      </p:sp>
    </p:spTree>
    <p:extLst>
      <p:ext uri="{BB962C8B-B14F-4D97-AF65-F5344CB8AC3E}">
        <p14:creationId xmlns:p14="http://schemas.microsoft.com/office/powerpoint/2010/main" val="430865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86A92F-7FC1-7952-0EC8-715BE0267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2DA0A-AE69-FD15-6C06-372B402506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Our God is Amazing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83C86C7-656F-3A48-2106-C64AE0553F86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F77E8D9-62E8-F45B-7F23-F4693AA0AF7F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738501F-CCF2-9DB9-E699-99628F7095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EB2D5E4-E28A-D010-B078-29C384455AAE}"/>
              </a:ext>
            </a:extLst>
          </p:cNvPr>
          <p:cNvSpPr txBox="1">
            <a:spLocks/>
          </p:cNvSpPr>
          <p:nvPr/>
        </p:nvSpPr>
        <p:spPr>
          <a:xfrm>
            <a:off x="1216671" y="1506171"/>
            <a:ext cx="7631723" cy="46249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Our God is amazing!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(Our God is amazing!)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Let us all praise Him.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(Let us all praise Him.)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 the animals, great and small,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Each one different and incredible,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Our God is amazing.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Our God is amazing.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Our God is amazing.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DCC5DE-A984-863A-D4F3-48CA10C66FC4}"/>
              </a:ext>
            </a:extLst>
          </p:cNvPr>
          <p:cNvSpPr txBox="1"/>
          <p:nvPr/>
        </p:nvSpPr>
        <p:spPr>
          <a:xfrm>
            <a:off x="1559169" y="1219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5DF7395-7B41-4E67-538A-138DE3A5F3F9}"/>
              </a:ext>
            </a:extLst>
          </p:cNvPr>
          <p:cNvSpPr txBox="1">
            <a:spLocks/>
          </p:cNvSpPr>
          <p:nvPr/>
        </p:nvSpPr>
        <p:spPr>
          <a:xfrm>
            <a:off x="469827" y="6511902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“Our God Is Amazing”  by Rosie Smith.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E5BC80C0-6152-3F0C-E246-7E39C18858B2}"/>
              </a:ext>
            </a:extLst>
          </p:cNvPr>
          <p:cNvSpPr txBox="1">
            <a:spLocks/>
          </p:cNvSpPr>
          <p:nvPr/>
        </p:nvSpPr>
        <p:spPr>
          <a:xfrm>
            <a:off x="247088" y="6439527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(Actions or props)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8549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ED5889-B41D-1DB8-CB4D-70A44CE07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CDC1F-D5D6-7126-FF23-98FEFA43B7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Happy Birthday 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7E7F9B4-F42B-CA66-95BB-079E88C20A69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DA3E790-0693-DB5B-EEF2-6FD3E791EA29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85BB9CD-5F25-72E5-B217-75757B002E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491025-26B6-E4DE-090E-FEECE7CD3D6C}"/>
              </a:ext>
            </a:extLst>
          </p:cNvPr>
          <p:cNvSpPr txBox="1">
            <a:spLocks/>
          </p:cNvSpPr>
          <p:nvPr/>
        </p:nvSpPr>
        <p:spPr>
          <a:xfrm>
            <a:off x="975041" y="1515759"/>
            <a:ext cx="7617974" cy="4923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446F235-A4AB-EDE7-D138-15AF25B7E493}"/>
              </a:ext>
            </a:extLst>
          </p:cNvPr>
          <p:cNvSpPr txBox="1">
            <a:spLocks/>
          </p:cNvSpPr>
          <p:nvPr/>
        </p:nvSpPr>
        <p:spPr>
          <a:xfrm>
            <a:off x="1171001" y="2294376"/>
            <a:ext cx="7617974" cy="3178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Happy birthday, happy birthday,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Happy birthday to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loves you dear ___________.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Happy birthday to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11" name="Happy Birthday">
            <a:hlinkClick r:id="" action="ppaction://media"/>
            <a:extLst>
              <a:ext uri="{FF2B5EF4-FFF2-40B4-BE49-F238E27FC236}">
                <a16:creationId xmlns:a16="http://schemas.microsoft.com/office/drawing/2014/main" id="{83F501C1-2879-E296-BF7E-11C63E39A5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C9513F8-891C-6622-605A-13A59575795A}"/>
              </a:ext>
            </a:extLst>
          </p:cNvPr>
          <p:cNvSpPr txBox="1">
            <a:spLocks/>
          </p:cNvSpPr>
          <p:nvPr/>
        </p:nvSpPr>
        <p:spPr>
          <a:xfrm>
            <a:off x="337374" y="6487155"/>
            <a:ext cx="8633371" cy="4841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endParaRPr lang="en-US" sz="3200" b="0" i="0" u="none" strike="noStrike" dirty="0">
              <a:solidFill>
                <a:srgbClr val="323338"/>
              </a:solidFill>
              <a:effectLst/>
              <a:latin typeface="Arial" panose="020B0604020202020204" pitchFamily="34" charset="0"/>
            </a:endParaRPr>
          </a:p>
          <a:p>
            <a:pPr fontAlgn="base"/>
            <a:r>
              <a:rPr lang="en-US" sz="3200" b="0" i="0" u="none" strike="noStrike" dirty="0">
                <a:solidFill>
                  <a:srgbClr val="323338"/>
                </a:solidFill>
                <a:effectLst/>
                <a:latin typeface="Century Gothic" panose="020B0502020202020204" pitchFamily="34" charset="0"/>
              </a:rPr>
              <a:t>“Happy Birthday” by Janet Sage, copyright © 2001 North American Division Corporation of </a:t>
            </a:r>
            <a:r>
              <a:rPr lang="en-US" sz="3200" dirty="0">
                <a:solidFill>
                  <a:srgbClr val="323338"/>
                </a:solidFill>
                <a:latin typeface="Century Gothic" panose="020B0502020202020204" pitchFamily="34" charset="0"/>
              </a:rPr>
              <a:t>Seventh-day Adventists. </a:t>
            </a:r>
            <a:r>
              <a:rPr lang="en-US" sz="3200" b="0" i="0" u="none" strike="noStrike" dirty="0">
                <a:solidFill>
                  <a:srgbClr val="323338"/>
                </a:solidFill>
                <a:effectLst/>
                <a:latin typeface="Century Gothic" panose="020B0502020202020204" pitchFamily="34" charset="0"/>
              </a:rPr>
              <a:t>From Little Voices Praise Him, #39. Used by permission.</a:t>
            </a:r>
          </a:p>
          <a:p>
            <a:pPr>
              <a:buNone/>
            </a:pPr>
            <a:br>
              <a:rPr lang="en-US" dirty="0"/>
            </a:b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67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113D2C-AE2C-DFCB-1E97-81AC986F6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7AFC5-8D30-6078-34E8-DDAA88F286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Visitor Song 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C858DE5-A0FC-6B9D-7582-1E33E3AF065F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A0397A-37DD-F312-C442-C9F11BB6F9B3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1D48A63-497B-D529-5415-8B584175E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847E4E-A373-AF85-952C-2977D6D02D7E}"/>
              </a:ext>
            </a:extLst>
          </p:cNvPr>
          <p:cNvSpPr txBox="1">
            <a:spLocks/>
          </p:cNvSpPr>
          <p:nvPr/>
        </p:nvSpPr>
        <p:spPr>
          <a:xfrm>
            <a:off x="1078523" y="1716216"/>
            <a:ext cx="8229529" cy="44498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have a new friend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W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us today.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We have a new friend.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Let’s smile and wave.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welcome you to Sabbath School.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We’re glad you came.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3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kumimoji="0" lang="en-US" sz="3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welcome you,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A</a:t>
            </a:r>
            <a:r>
              <a:rPr kumimoji="0" lang="en-US" sz="3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</a:t>
            </a:r>
            <a:r>
              <a:rPr kumimoji="0" lang="en-US" sz="3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hope to see you </a:t>
            </a:r>
            <a:r>
              <a:rPr kumimoji="0" lang="en-US" sz="3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again. (x2)</a:t>
            </a:r>
            <a:endParaRPr kumimoji="0" lang="en-US" sz="35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0F74D98-53FB-4C0C-0555-6F73BF6AE76D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“Visitor Song” 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0" name="Visitor Song (Master)">
            <a:hlinkClick r:id="" action="ppaction://media"/>
            <a:extLst>
              <a:ext uri="{FF2B5EF4-FFF2-40B4-BE49-F238E27FC236}">
                <a16:creationId xmlns:a16="http://schemas.microsoft.com/office/drawing/2014/main" id="{AC38874F-E9F6-4EE6-5B94-CBC7D06E96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80" y="367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744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0AD6D3-E406-D245-5C3B-187A98FF5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32735B0-1570-C9E9-DE3B-426E23BC2B43}"/>
              </a:ext>
            </a:extLst>
          </p:cNvPr>
          <p:cNvSpPr/>
          <p:nvPr/>
        </p:nvSpPr>
        <p:spPr>
          <a:xfrm>
            <a:off x="1547495" y="1174499"/>
            <a:ext cx="5901891" cy="4509002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Century Gothic" panose="020B0502020202020204" pitchFamily="34" charset="0"/>
              </a:rPr>
              <a:t>MISSION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Century Gothic" panose="020B0502020202020204" pitchFamily="34" charset="0"/>
              </a:rPr>
              <a:t>FAST FACT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Century Gothic" panose="020B0502020202020204" pitchFamily="34" charset="0"/>
              </a:rPr>
              <a:t>&amp;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OFFERING CHART</a:t>
            </a:r>
          </a:p>
        </p:txBody>
      </p:sp>
    </p:spTree>
    <p:extLst>
      <p:ext uri="{BB962C8B-B14F-4D97-AF65-F5344CB8AC3E}">
        <p14:creationId xmlns:p14="http://schemas.microsoft.com/office/powerpoint/2010/main" val="3982323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2478EC8-2EA8-EF56-96FB-5C499D4C84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389" y="1083128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For Jesus</a:t>
            </a:r>
            <a:endParaRPr lang="en-AU" sz="2400" dirty="0">
              <a:solidFill>
                <a:srgbClr val="E6B34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605A1A5-BF2F-9E60-0276-DB40117328A5}"/>
              </a:ext>
            </a:extLst>
          </p:cNvPr>
          <p:cNvSpPr/>
          <p:nvPr/>
        </p:nvSpPr>
        <p:spPr>
          <a:xfrm>
            <a:off x="-2873210" y="472299"/>
            <a:ext cx="4856207" cy="440037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44EC17F-D638-E76D-D3EB-9CE54AEDD256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OFFERING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5866F8E-B621-76E5-467C-689F7CC89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1001" y="1650486"/>
            <a:ext cx="8133572" cy="4923693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For Jesus, I want to bring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y money as an offering.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 Jesus, I want to bring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My money as an offering.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 offering to worship my King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show I’m thankful for His blessings.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 offering to worship my King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show I’m thankful for His blessings.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32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lang="en-US" sz="16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</p:txBody>
      </p:sp>
      <p:pic>
        <p:nvPicPr>
          <p:cNvPr id="7" name="For Jesus (Master 3)">
            <a:hlinkClick r:id="" action="ppaction://media"/>
            <a:extLst>
              <a:ext uri="{FF2B5EF4-FFF2-40B4-BE49-F238E27FC236}">
                <a16:creationId xmlns:a16="http://schemas.microsoft.com/office/drawing/2014/main" id="{1C83E7BD-09E1-2542-1585-193E3DD776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790" y="6020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50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99FE78-91A0-84C1-F401-B06958B9B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67E64C2-BC96-D5DF-4AC6-25FF7AC8B1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139" y="99359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For Jesus</a:t>
            </a:r>
            <a:endParaRPr lang="en-AU" sz="2400" dirty="0">
              <a:solidFill>
                <a:srgbClr val="E6B34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5378139-9CA1-4ECF-4625-F1713A037451}"/>
              </a:ext>
            </a:extLst>
          </p:cNvPr>
          <p:cNvSpPr/>
          <p:nvPr/>
        </p:nvSpPr>
        <p:spPr>
          <a:xfrm>
            <a:off x="-2873210" y="472299"/>
            <a:ext cx="4856207" cy="440037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E257431-6B4C-61C3-0D6D-B25D5EC830F1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OFFERING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99CD896-3288-1007-E4FC-26EE182DED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9936" y="1795996"/>
            <a:ext cx="8324259" cy="4345842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For mission, I want to bring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y money as an offering.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 mission, I want to bring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My money as an offering.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 offering to worship my King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show I’m thankful for His blessings.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 offering to worship my King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show I’m thankful for His blessings. (X2)</a:t>
            </a: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9533FCD-DD35-CED7-DE2C-104C72609E10}"/>
              </a:ext>
            </a:extLst>
          </p:cNvPr>
          <p:cNvSpPr txBox="1">
            <a:spLocks/>
          </p:cNvSpPr>
          <p:nvPr/>
        </p:nvSpPr>
        <p:spPr>
          <a:xfrm>
            <a:off x="268782" y="6504199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“For Jesus” by Rosie Smith. Copyright © 2024 General Conference Corporation® of Seventh-day Adventists.</a:t>
            </a:r>
            <a:endParaRPr lang="en-US" sz="800" dirty="0">
              <a:solidFill>
                <a:prstClr val="black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381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7CEF16-A874-A5B8-2E51-7B96A6FF0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8E80510-5A4F-7A50-71A7-ED426E096F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81" y="117870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5CAA9B"/>
                </a:solidFill>
                <a:effectLst/>
                <a:latin typeface="Century Gothic" panose="020B0502020202020204" pitchFamily="34" charset="0"/>
              </a:rPr>
              <a:t>Let’s Pray</a:t>
            </a:r>
            <a:endParaRPr lang="en-AU" sz="2400" dirty="0">
              <a:solidFill>
                <a:srgbClr val="5CAA9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F18252D-0B5A-B546-E111-B7515166CBC8}"/>
              </a:ext>
            </a:extLst>
          </p:cNvPr>
          <p:cNvSpPr/>
          <p:nvPr/>
        </p:nvSpPr>
        <p:spPr>
          <a:xfrm>
            <a:off x="-265470" y="477081"/>
            <a:ext cx="2753807" cy="440037"/>
          </a:xfrm>
          <a:prstGeom prst="roundRect">
            <a:avLst/>
          </a:prstGeom>
          <a:solidFill>
            <a:srgbClr val="5CAA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879CCFB-BC66-D617-F1FF-B69351EF3EAD}"/>
              </a:ext>
            </a:extLst>
          </p:cNvPr>
          <p:cNvSpPr txBox="1">
            <a:spLocks/>
          </p:cNvSpPr>
          <p:nvPr/>
        </p:nvSpPr>
        <p:spPr>
          <a:xfrm>
            <a:off x="769972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 TIME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9ABF874-E2F8-61FD-F619-9FB9A5CCA0DC}"/>
              </a:ext>
            </a:extLst>
          </p:cNvPr>
          <p:cNvSpPr txBox="1">
            <a:spLocks/>
          </p:cNvSpPr>
          <p:nvPr/>
        </p:nvSpPr>
        <p:spPr>
          <a:xfrm>
            <a:off x="1235520" y="1909815"/>
            <a:ext cx="7594025" cy="44211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Anytime, anywhere,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can say a little prayer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our Father in heaven,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Who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hears 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pray. (Fold your hands.)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pray. (Close your eyes.)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pray.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6" name="Lets Pray (Master 2)">
            <a:hlinkClick r:id="" action="ppaction://media"/>
            <a:extLst>
              <a:ext uri="{FF2B5EF4-FFF2-40B4-BE49-F238E27FC236}">
                <a16:creationId xmlns:a16="http://schemas.microsoft.com/office/drawing/2014/main" id="{E0A9B4C9-C76B-203A-46B7-3EEE3AF07B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80" y="48480"/>
            <a:ext cx="812800" cy="8128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75EDF01-C8D8-5221-983C-007381567C1C}"/>
              </a:ext>
            </a:extLst>
          </p:cNvPr>
          <p:cNvSpPr txBox="1">
            <a:spLocks/>
          </p:cNvSpPr>
          <p:nvPr/>
        </p:nvSpPr>
        <p:spPr>
          <a:xfrm>
            <a:off x="469827" y="6492652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“Let’s Pray” 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69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38B08C-A017-B046-E1EC-7E97057F3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37B2D46-40A9-FC56-FBF4-66BFFC0647C1}"/>
              </a:ext>
            </a:extLst>
          </p:cNvPr>
          <p:cNvSpPr/>
          <p:nvPr/>
        </p:nvSpPr>
        <p:spPr>
          <a:xfrm>
            <a:off x="1654186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GOD’S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WORD</a:t>
            </a:r>
          </a:p>
        </p:txBody>
      </p:sp>
    </p:spTree>
    <p:extLst>
      <p:ext uri="{BB962C8B-B14F-4D97-AF65-F5344CB8AC3E}">
        <p14:creationId xmlns:p14="http://schemas.microsoft.com/office/powerpoint/2010/main" val="35749651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FAE87D-38C4-BF6E-F6D4-41D7EC531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9F1064C7-AE26-E959-A71C-B416D5C166F0}"/>
              </a:ext>
            </a:extLst>
          </p:cNvPr>
          <p:cNvSpPr txBox="1">
            <a:spLocks/>
          </p:cNvSpPr>
          <p:nvPr/>
        </p:nvSpPr>
        <p:spPr>
          <a:xfrm>
            <a:off x="1178232" y="1514069"/>
            <a:ext cx="7708602" cy="52358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If I dug down deep in the dirt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,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I would never find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A treasure as great as God’s Word, Full of wisdom and truth.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better than diamonds,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t’s better than gold,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greatest story ever told,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It’s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Bible.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Yes, it’s the Bible.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2CAD791-80B4-76B3-B631-EA18D813118A}"/>
              </a:ext>
            </a:extLst>
          </p:cNvPr>
          <p:cNvSpPr txBox="1">
            <a:spLocks/>
          </p:cNvSpPr>
          <p:nvPr/>
        </p:nvSpPr>
        <p:spPr>
          <a:xfrm>
            <a:off x="469827" y="6523625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“The Greatest Treasure” 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9" name="The Greatest Treasure (Master 1)">
            <a:hlinkClick r:id="" action="ppaction://media"/>
            <a:extLst>
              <a:ext uri="{FF2B5EF4-FFF2-40B4-BE49-F238E27FC236}">
                <a16:creationId xmlns:a16="http://schemas.microsoft.com/office/drawing/2014/main" id="{910BF3EF-F933-5423-E873-D099755D84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970A7781-736B-F11E-6ED8-EB0F5F117781}"/>
              </a:ext>
            </a:extLst>
          </p:cNvPr>
          <p:cNvSpPr/>
          <p:nvPr/>
        </p:nvSpPr>
        <p:spPr>
          <a:xfrm>
            <a:off x="-1941407" y="447585"/>
            <a:ext cx="4856207" cy="440037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5EEE925-6C0D-765D-DCF7-2FB78179989E}"/>
              </a:ext>
            </a:extLst>
          </p:cNvPr>
          <p:cNvSpPr txBox="1">
            <a:spLocks/>
          </p:cNvSpPr>
          <p:nvPr/>
        </p:nvSpPr>
        <p:spPr>
          <a:xfrm>
            <a:off x="1121675" y="964081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6F0D2D"/>
                </a:solidFill>
                <a:latin typeface="Century Gothic" panose="020B0502020202020204" pitchFamily="34" charset="0"/>
              </a:rPr>
              <a:t>The Greatest Treasure</a:t>
            </a:r>
            <a:endParaRPr lang="en-AU" sz="2400" dirty="0">
              <a:solidFill>
                <a:srgbClr val="6F0D2D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156D9F7-F34B-5FF0-4CA7-CDAF07A4050A}"/>
              </a:ext>
            </a:extLst>
          </p:cNvPr>
          <p:cNvSpPr txBox="1">
            <a:spLocks/>
          </p:cNvSpPr>
          <p:nvPr/>
        </p:nvSpPr>
        <p:spPr>
          <a:xfrm>
            <a:off x="1121675" y="46906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GOD’S WORD</a:t>
            </a:r>
          </a:p>
        </p:txBody>
      </p:sp>
    </p:spTree>
    <p:extLst>
      <p:ext uri="{BB962C8B-B14F-4D97-AF65-F5344CB8AC3E}">
        <p14:creationId xmlns:p14="http://schemas.microsoft.com/office/powerpoint/2010/main" val="353013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0FAE1F-DFB5-8078-7527-A5C487BB9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42E0B8B-6B2E-80F8-A463-E6841C1D8593}"/>
              </a:ext>
            </a:extLst>
          </p:cNvPr>
          <p:cNvSpPr txBox="1"/>
          <p:nvPr/>
        </p:nvSpPr>
        <p:spPr>
          <a:xfrm>
            <a:off x="486697" y="1641031"/>
            <a:ext cx="777556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5400" b="1" i="1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In the beginning </a:t>
            </a:r>
          </a:p>
          <a:p>
            <a:pPr algn="ctr"/>
            <a:r>
              <a:rPr lang="en-AU" sz="5400" b="1" i="1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God created </a:t>
            </a:r>
          </a:p>
          <a:p>
            <a:pPr algn="ctr"/>
            <a:r>
              <a:rPr lang="en-AU" sz="5400" b="1" i="1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the heavens </a:t>
            </a:r>
          </a:p>
          <a:p>
            <a:pPr algn="ctr"/>
            <a:r>
              <a:rPr lang="en-AU" sz="5400" b="1" i="1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and the earth.</a:t>
            </a:r>
          </a:p>
          <a:p>
            <a:pPr algn="ctr"/>
            <a:endParaRPr lang="en-AU" sz="3200" dirty="0">
              <a:solidFill>
                <a:srgbClr val="40BEB2"/>
              </a:solidFill>
              <a:effectLst/>
              <a:latin typeface="Century Gothic" panose="020B0502020202020204" pitchFamily="34" charset="0"/>
            </a:endParaRPr>
          </a:p>
          <a:p>
            <a:pPr algn="ctr"/>
            <a:r>
              <a:rPr lang="en-AU" sz="3200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Genesis 1:1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6817149-EBA4-484C-65FD-9E4433EF3A0B}"/>
              </a:ext>
            </a:extLst>
          </p:cNvPr>
          <p:cNvSpPr/>
          <p:nvPr/>
        </p:nvSpPr>
        <p:spPr>
          <a:xfrm>
            <a:off x="-1941407" y="447585"/>
            <a:ext cx="4856207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18CD675-923F-07CD-86F7-5A0E422EB29F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MEMORY VERSE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1.1 In The Beginning copy">
            <a:hlinkClick r:id="" action="ppaction://media"/>
            <a:extLst>
              <a:ext uri="{FF2B5EF4-FFF2-40B4-BE49-F238E27FC236}">
                <a16:creationId xmlns:a16="http://schemas.microsoft.com/office/drawing/2014/main" id="{A7AF086F-C3FE-AE05-355E-A9EC334D00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067" y="367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00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CC775FA8-09B7-4184-01E0-062D99CC2C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786B8B8-B09B-9722-469B-9216AA310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It’s About Love</a:t>
            </a:r>
            <a:endParaRPr lang="en-AU" sz="2400" dirty="0">
              <a:solidFill>
                <a:schemeClr val="tx2">
                  <a:lumMod val="50000"/>
                  <a:lumOff val="50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53CAF0C-B799-082B-C2CD-61A7B7498545}"/>
              </a:ext>
            </a:extLst>
          </p:cNvPr>
          <p:cNvSpPr/>
          <p:nvPr/>
        </p:nvSpPr>
        <p:spPr>
          <a:xfrm>
            <a:off x="-1540632" y="458674"/>
            <a:ext cx="4380271" cy="440037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50000"/>
                  <a:lumOff val="5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85929E4-34FA-C962-E732-E4D812F3D856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EARLY ARRIVALS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DB83D8FC-905E-32A4-7BF9-BC1334D579CB}"/>
              </a:ext>
            </a:extLst>
          </p:cNvPr>
          <p:cNvSpPr txBox="1">
            <a:spLocks/>
          </p:cNvSpPr>
          <p:nvPr/>
        </p:nvSpPr>
        <p:spPr>
          <a:xfrm>
            <a:off x="194629" y="2225760"/>
            <a:ext cx="4380272" cy="28765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about love for us,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</a:rPr>
              <a:t>God’s love for 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It’s about Jesus’ love for 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It’s about love for us,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God’s love for us,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That we have everything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</a:t>
            </a:r>
            <a:r>
              <a:rPr kumimoji="0" lang="en-US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ur</a:t>
            </a:r>
            <a:r>
              <a:rPr kumimoji="0" lang="en-US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hearts will ever need.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4" name="Its about love (Mixed)">
            <a:hlinkClick r:id="" action="ppaction://media"/>
            <a:extLst>
              <a:ext uri="{FF2B5EF4-FFF2-40B4-BE49-F238E27FC236}">
                <a16:creationId xmlns:a16="http://schemas.microsoft.com/office/drawing/2014/main" id="{3387B821-C42B-C586-AAAC-5E7D50D5D4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D32FB6F-A3D8-A03D-5F1A-73AF31A164A5}"/>
              </a:ext>
            </a:extLst>
          </p:cNvPr>
          <p:cNvSpPr txBox="1">
            <a:spLocks/>
          </p:cNvSpPr>
          <p:nvPr/>
        </p:nvSpPr>
        <p:spPr>
          <a:xfrm>
            <a:off x="1367898" y="6422772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“It’s About Love”  by Tammy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Cinzio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© 2003 Creation Connection. Used by permission.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45F7C0E-573B-6F33-70C2-CABA6C260EC7}"/>
              </a:ext>
            </a:extLst>
          </p:cNvPr>
          <p:cNvSpPr txBox="1">
            <a:spLocks/>
          </p:cNvSpPr>
          <p:nvPr/>
        </p:nvSpPr>
        <p:spPr>
          <a:xfrm>
            <a:off x="4574901" y="2225760"/>
            <a:ext cx="5196987" cy="26416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God loves you so 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wants you to know 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 is always by your side.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that His love is always there, 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 you can trust that He will care.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</a:rPr>
              <a:t>Oh! Won’t you love Him too?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</a:rPr>
              <a:t>His arms are open wide. </a:t>
            </a:r>
            <a:endParaRPr lang="en-US" i="1" dirty="0">
              <a:solidFill>
                <a:prstClr val="black"/>
              </a:solidFill>
              <a:latin typeface="Helvetica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21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081C12-5592-E6F4-3350-0FE9FC6D3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9E6AB89-18AA-CA33-4AC5-36A2B58A8677}"/>
              </a:ext>
            </a:extLst>
          </p:cNvPr>
          <p:cNvSpPr/>
          <p:nvPr/>
        </p:nvSpPr>
        <p:spPr>
          <a:xfrm>
            <a:off x="1825081" y="1174499"/>
            <a:ext cx="5901891" cy="4509002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SECRET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SURPRISE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BOX</a:t>
            </a:r>
          </a:p>
        </p:txBody>
      </p:sp>
    </p:spTree>
    <p:extLst>
      <p:ext uri="{BB962C8B-B14F-4D97-AF65-F5344CB8AC3E}">
        <p14:creationId xmlns:p14="http://schemas.microsoft.com/office/powerpoint/2010/main" val="28623798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823108-E09F-99DD-AF15-9227BA76A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D03FFA6-46F6-55C1-DDFF-5126E9AE0A86}"/>
              </a:ext>
            </a:extLst>
          </p:cNvPr>
          <p:cNvSpPr/>
          <p:nvPr/>
        </p:nvSpPr>
        <p:spPr>
          <a:xfrm>
            <a:off x="-2515834" y="491146"/>
            <a:ext cx="4856207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E6F6A6-A54D-8DB3-5E3C-026ED24E3C47}"/>
              </a:ext>
            </a:extLst>
          </p:cNvPr>
          <p:cNvSpPr txBox="1"/>
          <p:nvPr/>
        </p:nvSpPr>
        <p:spPr>
          <a:xfrm>
            <a:off x="2338944" y="2136338"/>
            <a:ext cx="485620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is loving. He created our world.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C28B92F-ADD7-C2FF-B15A-E5BD9E53A80E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BIG IDEA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592249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A9252-462F-E50C-4BAD-6FDFE5C13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D901936-794A-99DD-15C5-9CA22408ECC2}"/>
              </a:ext>
            </a:extLst>
          </p:cNvPr>
          <p:cNvSpPr/>
          <p:nvPr/>
        </p:nvSpPr>
        <p:spPr>
          <a:xfrm>
            <a:off x="1654186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TELL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THE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STORY</a:t>
            </a:r>
          </a:p>
        </p:txBody>
      </p:sp>
    </p:spTree>
    <p:extLst>
      <p:ext uri="{BB962C8B-B14F-4D97-AF65-F5344CB8AC3E}">
        <p14:creationId xmlns:p14="http://schemas.microsoft.com/office/powerpoint/2010/main" val="36973623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588851-5B5F-E54C-773E-0F9540625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11685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5A5FCE-A666-E0F7-B179-F957BE10C49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2204" y="0"/>
            <a:ext cx="67275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2331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63A6E1-D6EC-47F0-A443-2C36299A9D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2994" y="0"/>
            <a:ext cx="65660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1004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F74D12-096A-BF2E-1777-993D45D494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6935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0018B8-5F4C-3C81-BE89-D31E9CE6DC2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25415" y="0"/>
            <a:ext cx="9941169" cy="685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733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4A4A4D-C4B5-BD56-1617-13338FDB04E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97758" y="0"/>
            <a:ext cx="8996483" cy="686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9729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DF3AEF-E37B-A93E-7B9C-D2474039A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64F527F-099B-7FC5-A110-0853C3D4AD30}"/>
              </a:ext>
            </a:extLst>
          </p:cNvPr>
          <p:cNvSpPr/>
          <p:nvPr/>
        </p:nvSpPr>
        <p:spPr>
          <a:xfrm>
            <a:off x="1949670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STORY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EXPLORER BOX</a:t>
            </a:r>
          </a:p>
        </p:txBody>
      </p:sp>
    </p:spTree>
    <p:extLst>
      <p:ext uri="{BB962C8B-B14F-4D97-AF65-F5344CB8AC3E}">
        <p14:creationId xmlns:p14="http://schemas.microsoft.com/office/powerpoint/2010/main" val="912980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7F24C9-BCBD-C723-D284-5D3F8F6FB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D457E032-1852-8FE1-9E65-719DD8D48A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1353E02-2005-D268-04F7-51FE9078FFA1}"/>
              </a:ext>
            </a:extLst>
          </p:cNvPr>
          <p:cNvSpPr/>
          <p:nvPr/>
        </p:nvSpPr>
        <p:spPr>
          <a:xfrm>
            <a:off x="1547495" y="1174499"/>
            <a:ext cx="5901891" cy="4509002"/>
          </a:xfrm>
          <a:prstGeom prst="roundRect">
            <a:avLst/>
          </a:prstGeom>
          <a:solidFill>
            <a:srgbClr val="4E95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EARLY ARRIVALS</a:t>
            </a:r>
          </a:p>
        </p:txBody>
      </p:sp>
    </p:spTree>
    <p:extLst>
      <p:ext uri="{BB962C8B-B14F-4D97-AF65-F5344CB8AC3E}">
        <p14:creationId xmlns:p14="http://schemas.microsoft.com/office/powerpoint/2010/main" val="40441357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808039-F562-2BBD-1040-F6C4C5D45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98863C8-DBE6-8C30-1AE3-3EEE59B30D04}"/>
              </a:ext>
            </a:extLst>
          </p:cNvPr>
          <p:cNvSpPr/>
          <p:nvPr/>
        </p:nvSpPr>
        <p:spPr>
          <a:xfrm>
            <a:off x="1703486" y="1174499"/>
            <a:ext cx="5901891" cy="4509002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6B349"/>
              </a:solidFill>
              <a:effectLst/>
              <a:highlight>
                <a:srgbClr val="E6B349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8F6449-B059-5F87-5E70-E451856F8EF5}"/>
              </a:ext>
            </a:extLst>
          </p:cNvPr>
          <p:cNvSpPr txBox="1"/>
          <p:nvPr/>
        </p:nvSpPr>
        <p:spPr>
          <a:xfrm>
            <a:off x="1703486" y="2051285"/>
            <a:ext cx="590189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Century Gothic" panose="020B0502020202020204" pitchFamily="34" charset="0"/>
              </a:rPr>
              <a:t>NATURE COLLECTOR CARD</a:t>
            </a:r>
          </a:p>
        </p:txBody>
      </p:sp>
    </p:spTree>
    <p:extLst>
      <p:ext uri="{BB962C8B-B14F-4D97-AF65-F5344CB8AC3E}">
        <p14:creationId xmlns:p14="http://schemas.microsoft.com/office/powerpoint/2010/main" val="3262456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561B1C-EFAE-8FC8-87A0-B79A32E322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2AC7E08-B4CE-C3F1-15F2-B63141DC2AEC}"/>
              </a:ext>
            </a:extLst>
          </p:cNvPr>
          <p:cNvSpPr/>
          <p:nvPr/>
        </p:nvSpPr>
        <p:spPr>
          <a:xfrm>
            <a:off x="-2515834" y="491146"/>
            <a:ext cx="4856207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E33859-1158-DCB7-B139-6BF58DF8435C}"/>
              </a:ext>
            </a:extLst>
          </p:cNvPr>
          <p:cNvSpPr txBox="1"/>
          <p:nvPr/>
        </p:nvSpPr>
        <p:spPr>
          <a:xfrm>
            <a:off x="2338944" y="2136338"/>
            <a:ext cx="485620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is loving. He created our world.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147917A-0DEE-F029-C4FD-D4AA85AE71A4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BIG IDEA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307688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1D5BF8-CA62-3074-2783-FFD8FCFCB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5D28100-598A-0C9E-6211-70D060C71DB3}"/>
              </a:ext>
            </a:extLst>
          </p:cNvPr>
          <p:cNvSpPr/>
          <p:nvPr/>
        </p:nvSpPr>
        <p:spPr>
          <a:xfrm>
            <a:off x="1554586" y="1174498"/>
            <a:ext cx="5901891" cy="4509003"/>
          </a:xfrm>
          <a:prstGeom prst="roundRect">
            <a:avLst/>
          </a:prstGeom>
          <a:solidFill>
            <a:srgbClr val="A771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A771AF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753688-4FD1-A353-45E7-058207D80BDC}"/>
              </a:ext>
            </a:extLst>
          </p:cNvPr>
          <p:cNvSpPr txBox="1"/>
          <p:nvPr/>
        </p:nvSpPr>
        <p:spPr>
          <a:xfrm>
            <a:off x="1554585" y="2051286"/>
            <a:ext cx="590189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Century Gothic" panose="020B0502020202020204" pitchFamily="34" charset="0"/>
              </a:rPr>
              <a:t>CRAFT &amp; 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Century Gothic" panose="020B0502020202020204" pitchFamily="34" charset="0"/>
              </a:rPr>
              <a:t>MISSION CHALLENGE</a:t>
            </a:r>
          </a:p>
        </p:txBody>
      </p:sp>
    </p:spTree>
    <p:extLst>
      <p:ext uri="{BB962C8B-B14F-4D97-AF65-F5344CB8AC3E}">
        <p14:creationId xmlns:p14="http://schemas.microsoft.com/office/powerpoint/2010/main" val="12502711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BD6CE8-4447-8AD0-9BE2-4FC986225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50823-AE78-854D-855A-DD12A35F97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372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Goodbye Song</a:t>
            </a:r>
            <a:endParaRPr lang="en-AU" sz="2400" dirty="0">
              <a:solidFill>
                <a:srgbClr val="DB6D32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B8E92AC-2863-BEAB-10B3-DCDFBE4B06F4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A6D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0666113-CFFC-8A24-0327-3B49A4AFCA5E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CLOSING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A45482B-C04F-49FD-F69F-CE16DB05BA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AED2B4-55FE-F770-7079-982EBA6EF6CD}"/>
              </a:ext>
            </a:extLst>
          </p:cNvPr>
          <p:cNvSpPr txBox="1">
            <a:spLocks/>
          </p:cNvSpPr>
          <p:nvPr/>
        </p:nvSpPr>
        <p:spPr>
          <a:xfrm>
            <a:off x="943587" y="2024852"/>
            <a:ext cx="8483464" cy="38503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Sabbath School has come to an end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(Clap, clap).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It’s time to say “Good-bye” to my friends (Clap, clap).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bless you till we meet again.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God bless you.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3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  <a:endParaRPr lang="en-US" sz="3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7" name="Goodbye Song (Master 1)">
            <a:hlinkClick r:id="" action="ppaction://media"/>
            <a:extLst>
              <a:ext uri="{FF2B5EF4-FFF2-40B4-BE49-F238E27FC236}">
                <a16:creationId xmlns:a16="http://schemas.microsoft.com/office/drawing/2014/main" id="{9BFA1A47-DACA-6764-9FD3-D3C55347AF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088" y="40088"/>
            <a:ext cx="812800" cy="8128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BA17524-35D9-685D-C27A-80EC03D5970D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“Goodbye Song” 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D4DC45-8C31-3A1D-1E27-6475F743AC36}"/>
              </a:ext>
            </a:extLst>
          </p:cNvPr>
          <p:cNvSpPr txBox="1"/>
          <p:nvPr/>
        </p:nvSpPr>
        <p:spPr>
          <a:xfrm>
            <a:off x="1975757" y="12409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92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0E818A-144C-0E02-B284-737578824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661074E-5132-FE9E-4956-7855235191E8}"/>
              </a:ext>
            </a:extLst>
          </p:cNvPr>
          <p:cNvSpPr/>
          <p:nvPr/>
        </p:nvSpPr>
        <p:spPr>
          <a:xfrm>
            <a:off x="1691763" y="1174499"/>
            <a:ext cx="5901892" cy="4509002"/>
          </a:xfrm>
          <a:prstGeom prst="roundRect">
            <a:avLst/>
          </a:prstGeom>
          <a:solidFill>
            <a:srgbClr val="5CAA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3649573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92E75F-0C32-2D02-AD55-F9469A965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971C278C-298E-CD20-BAF3-D156B242A9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D8D23B0-20EC-63CB-501A-4E709D95D5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Pack it Up</a:t>
            </a:r>
            <a:endParaRPr lang="en-AU" sz="2400" dirty="0">
              <a:solidFill>
                <a:schemeClr val="tx2">
                  <a:lumMod val="50000"/>
                  <a:lumOff val="50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0162EDD-8F41-6D18-71AB-B1EC88B34348}"/>
              </a:ext>
            </a:extLst>
          </p:cNvPr>
          <p:cNvSpPr/>
          <p:nvPr/>
        </p:nvSpPr>
        <p:spPr>
          <a:xfrm>
            <a:off x="-1540632" y="458674"/>
            <a:ext cx="4380271" cy="440037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50000"/>
                  <a:lumOff val="5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EFFA187-23BE-3210-40EB-5BF750272DAC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EARLY ARRIVALS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" name="Pack it up (Finals)">
            <a:hlinkClick r:id="" action="ppaction://media"/>
            <a:extLst>
              <a:ext uri="{FF2B5EF4-FFF2-40B4-BE49-F238E27FC236}">
                <a16:creationId xmlns:a16="http://schemas.microsoft.com/office/drawing/2014/main" id="{3743E211-1D63-92DB-ACB4-EB263CA188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80" y="48480"/>
            <a:ext cx="812800" cy="812800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3C4FF99F-5F1E-08BF-881F-1B0DF8CF7C78}"/>
              </a:ext>
            </a:extLst>
          </p:cNvPr>
          <p:cNvSpPr txBox="1">
            <a:spLocks/>
          </p:cNvSpPr>
          <p:nvPr/>
        </p:nvSpPr>
        <p:spPr>
          <a:xfrm>
            <a:off x="1023557" y="1682785"/>
            <a:ext cx="8733762" cy="46154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Pack it up and pick 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it up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put it away.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Now it’s time to listen,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 sing and pray.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so good to be here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A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to see you again.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Come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, sit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down,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L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et’s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talk about our special Friend.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Come, sit down,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L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et’s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talk about our special Friend.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0D370C5-BB13-55D4-FAFF-38BB6AC1F4F8}"/>
              </a:ext>
            </a:extLst>
          </p:cNvPr>
          <p:cNvSpPr txBox="1">
            <a:spLocks/>
          </p:cNvSpPr>
          <p:nvPr/>
        </p:nvSpPr>
        <p:spPr>
          <a:xfrm>
            <a:off x="469827" y="6490554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</a:t>
            </a: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Pack It Up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”  by </a:t>
            </a: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Coralie Fraser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Arrangement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71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ECDC32-06F4-F8C3-D967-19A4915C99AE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Welcome to Sabbath School</a:t>
            </a:r>
          </a:p>
        </p:txBody>
      </p:sp>
    </p:spTree>
    <p:extLst>
      <p:ext uri="{BB962C8B-B14F-4D97-AF65-F5344CB8AC3E}">
        <p14:creationId xmlns:p14="http://schemas.microsoft.com/office/powerpoint/2010/main" val="38967417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5DAA9-61E8-6263-1652-CDE32417FA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Good Morning Jesus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B7AE61B-6959-BAF7-4D78-C4FE842A12C8}"/>
              </a:ext>
            </a:extLst>
          </p:cNvPr>
          <p:cNvSpPr txBox="1">
            <a:spLocks/>
          </p:cNvSpPr>
          <p:nvPr/>
        </p:nvSpPr>
        <p:spPr>
          <a:xfrm>
            <a:off x="469827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(Actions or props)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F7F47E6-24A5-E535-4C89-9A9C3C64A16B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48B9279-169B-3ED1-84C1-DC3D0AF9EA25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WELCOME AND SONGS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BE9BC7-9280-8333-911A-C9FCBB128931}"/>
              </a:ext>
            </a:extLst>
          </p:cNvPr>
          <p:cNvSpPr txBox="1">
            <a:spLocks/>
          </p:cNvSpPr>
          <p:nvPr/>
        </p:nvSpPr>
        <p:spPr>
          <a:xfrm>
            <a:off x="1234798" y="1637050"/>
            <a:ext cx="7595470" cy="46500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One, two, three,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Lift up your voice and sing.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Four, five, six,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Let’s say, “Good morning, Jesus.”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Seven, eight, nine,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It’s Sabbath School time.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One, two, three, four, five, six, seven, Eight, nine, ten, let’s sing it again.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600" kern="100" dirty="0">
              <a:solidFill>
                <a:prstClr val="black"/>
              </a:solidFill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  <a:endParaRPr lang="en-US" sz="16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pic>
        <p:nvPicPr>
          <p:cNvPr id="6" name="Good Morning Jesus (Master 2) copy">
            <a:hlinkClick r:id="" action="ppaction://media"/>
            <a:extLst>
              <a:ext uri="{FF2B5EF4-FFF2-40B4-BE49-F238E27FC236}">
                <a16:creationId xmlns:a16="http://schemas.microsoft.com/office/drawing/2014/main" id="{18BCD817-D887-E632-C969-386DABCFE2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80" y="36757"/>
            <a:ext cx="812800" cy="8128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A9EB862-F1FC-C087-5753-E55987A11ACF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“Good Morning Jesus” 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17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015ACD-93A1-2777-6DEE-4A52EAA76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2232C-A0E5-4E5E-488D-EFE6D3DAE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Our God is Amazing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D0D3B6D-46E8-3977-BC13-8191E631892E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251DF8A-686D-6726-F2B3-EC25A85DD17E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9450129-D054-CD12-FD7A-FC3FEABC95F4}"/>
              </a:ext>
            </a:extLst>
          </p:cNvPr>
          <p:cNvSpPr txBox="1">
            <a:spLocks/>
          </p:cNvSpPr>
          <p:nvPr/>
        </p:nvSpPr>
        <p:spPr>
          <a:xfrm>
            <a:off x="1234306" y="1653182"/>
            <a:ext cx="7615042" cy="46763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God made the great big elephants And the tiny, crawling ants.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He made the spotty leopards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And the stripy zebras.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 made the fluffy bunnies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bees to make us honey.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 made the quiet moths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the lazy, sleepy sloths.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6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pic>
        <p:nvPicPr>
          <p:cNvPr id="10" name="Our God is Amazing (Master 1)">
            <a:hlinkClick r:id="" action="ppaction://media"/>
            <a:extLst>
              <a:ext uri="{FF2B5EF4-FFF2-40B4-BE49-F238E27FC236}">
                <a16:creationId xmlns:a16="http://schemas.microsoft.com/office/drawing/2014/main" id="{EFD6475C-BF3B-6AEC-3F7A-506B60C221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203" y="48480"/>
            <a:ext cx="812800" cy="8128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CC7E174D-191C-AD7C-E451-27CEDB5F4D87}"/>
              </a:ext>
            </a:extLst>
          </p:cNvPr>
          <p:cNvSpPr txBox="1">
            <a:spLocks/>
          </p:cNvSpPr>
          <p:nvPr/>
        </p:nvSpPr>
        <p:spPr>
          <a:xfrm>
            <a:off x="469827" y="6466966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(Actions or props)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734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D57A22-9CDA-34AE-5A3C-B51C47E31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DA61C-ACDB-3890-A369-6E895ABB0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Our God is Amazing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DA134F5-1D04-630F-E384-3A4896E9FA9B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EB568CA-37F3-4552-6A88-D76A53512284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BA437B7-958C-44CF-1F16-9855E4F7D9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0E1C394-1750-892B-217B-7063560B7DD1}"/>
              </a:ext>
            </a:extLst>
          </p:cNvPr>
          <p:cNvSpPr txBox="1">
            <a:spLocks/>
          </p:cNvSpPr>
          <p:nvPr/>
        </p:nvSpPr>
        <p:spPr>
          <a:xfrm>
            <a:off x="1216671" y="1506171"/>
            <a:ext cx="7631723" cy="48925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Our God is amazing!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(Our God is amazing!)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Let us all praise Him.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(Let us all praise Him.)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 the animals, great and small,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Each one different and incredible,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Our God is amazing.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3200" kern="100" dirty="0">
              <a:solidFill>
                <a:prstClr val="black"/>
              </a:solidFill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62EF7D-4AFC-BB1A-B040-121B58739419}"/>
              </a:ext>
            </a:extLst>
          </p:cNvPr>
          <p:cNvSpPr txBox="1"/>
          <p:nvPr/>
        </p:nvSpPr>
        <p:spPr>
          <a:xfrm>
            <a:off x="1559169" y="1219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B27A5A2-A352-0ED6-B69C-1FC7CCA8CDF9}"/>
              </a:ext>
            </a:extLst>
          </p:cNvPr>
          <p:cNvSpPr txBox="1">
            <a:spLocks/>
          </p:cNvSpPr>
          <p:nvPr/>
        </p:nvSpPr>
        <p:spPr>
          <a:xfrm>
            <a:off x="469827" y="6511902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latin typeface="Century Gothic" panose="020B0502020202020204" pitchFamily="34" charset="0"/>
              </a:rPr>
              <a:t>“Our God Is Amazing”  by Rosie Smith.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B958CDC-FDAA-0BE8-4307-57FA939F1591}"/>
              </a:ext>
            </a:extLst>
          </p:cNvPr>
          <p:cNvSpPr txBox="1">
            <a:spLocks/>
          </p:cNvSpPr>
          <p:nvPr/>
        </p:nvSpPr>
        <p:spPr>
          <a:xfrm>
            <a:off x="247088" y="6439527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(Actions or props)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765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20EBD8-18F5-60C5-CAEF-B697AD37AB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DA4D1-7326-10B3-BA28-4A287C3907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Our God is Amazing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B94661F-F9D5-3A1B-7C1D-2CD2FF2366F9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7673384-B58E-46F3-8EA3-F021EECDFD76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75FE22D-741E-F81F-B2FD-92DF1A7D84A0}"/>
              </a:ext>
            </a:extLst>
          </p:cNvPr>
          <p:cNvSpPr txBox="1">
            <a:spLocks/>
          </p:cNvSpPr>
          <p:nvPr/>
        </p:nvSpPr>
        <p:spPr>
          <a:xfrm>
            <a:off x="1234306" y="1653182"/>
            <a:ext cx="7615042" cy="46763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made the great big elephants And the tiny, crawling ants.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made the spotty leopards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the stripy zebras.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 made the fluffy bunnies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bees to make us honey.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 made the quiet moths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the lazy, sleepy sloths.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5B2BFD-0A90-5939-A288-C161988EBF50}"/>
              </a:ext>
            </a:extLst>
          </p:cNvPr>
          <p:cNvSpPr txBox="1">
            <a:spLocks/>
          </p:cNvSpPr>
          <p:nvPr/>
        </p:nvSpPr>
        <p:spPr>
          <a:xfrm>
            <a:off x="469827" y="6466966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(Actions or props)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1691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13369</TotalTime>
  <Words>1154</Words>
  <Application>Microsoft Macintosh PowerPoint</Application>
  <PresentationFormat>Widescreen</PresentationFormat>
  <Paragraphs>304</Paragraphs>
  <Slides>34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Aptos</vt:lpstr>
      <vt:lpstr>Aptos Display</vt:lpstr>
      <vt:lpstr>Arial</vt:lpstr>
      <vt:lpstr>Century Gothic</vt:lpstr>
      <vt:lpstr>Helvetica</vt:lpstr>
      <vt:lpstr>Office Theme</vt:lpstr>
      <vt:lpstr>PowerPoint Presentation</vt:lpstr>
      <vt:lpstr>It’s About Love</vt:lpstr>
      <vt:lpstr>PowerPoint Presentation</vt:lpstr>
      <vt:lpstr>Pack it Up</vt:lpstr>
      <vt:lpstr>PowerPoint Presentation</vt:lpstr>
      <vt:lpstr>Good Morning Jesus</vt:lpstr>
      <vt:lpstr>Our God is Amazing</vt:lpstr>
      <vt:lpstr>Our God is Amazing</vt:lpstr>
      <vt:lpstr>Our God is Amazing</vt:lpstr>
      <vt:lpstr>Our God is Amazing</vt:lpstr>
      <vt:lpstr>Happy Birthday </vt:lpstr>
      <vt:lpstr>Visitor Song </vt:lpstr>
      <vt:lpstr>PowerPoint Presentation</vt:lpstr>
      <vt:lpstr>For Jesus</vt:lpstr>
      <vt:lpstr>For Jesus</vt:lpstr>
      <vt:lpstr>Let’s Pray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Goodbye Song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Megan Betteridge</dc:creator>
  <cp:lastModifiedBy>Herzel, Meredith</cp:lastModifiedBy>
  <cp:revision>60</cp:revision>
  <dcterms:created xsi:type="dcterms:W3CDTF">2025-03-02T08:19:28Z</dcterms:created>
  <dcterms:modified xsi:type="dcterms:W3CDTF">2025-10-19T19:18:30Z</dcterms:modified>
</cp:coreProperties>
</file>